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670550" cx="10080625"/>
  <p:notesSz cx="7559675" cy="10691800"/>
  <p:embeddedFontLst>
    <p:embeddedFont>
      <p:font typeface="Tahom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11" roundtripDataSignature="AMtx7milrVjBbfyHVqzVy00pWsUFzs0C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Tahoma-bold.fntdata"/><Relationship Id="rId9" Type="http://schemas.openxmlformats.org/officeDocument/2006/relationships/font" Target="fonts/Tahom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>
            <p:ph idx="2" type="sldImg"/>
          </p:nvPr>
        </p:nvSpPr>
        <p:spPr>
          <a:xfrm>
            <a:off x="1106487" y="812800"/>
            <a:ext cx="5341937" cy="4005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3" type="hdr"/>
          </p:nvPr>
        </p:nvSpPr>
        <p:spPr>
          <a:xfrm>
            <a:off x="0" y="0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0" type="dt"/>
          </p:nvPr>
        </p:nvSpPr>
        <p:spPr>
          <a:xfrm>
            <a:off x="4278312" y="0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1" type="ftr"/>
          </p:nvPr>
        </p:nvSpPr>
        <p:spPr>
          <a:xfrm>
            <a:off x="0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4" type="sldNum"/>
          </p:nvPr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/>
          <p:nvPr>
            <p:ph idx="2" type="sldImg"/>
          </p:nvPr>
        </p:nvSpPr>
        <p:spPr>
          <a:xfrm>
            <a:off x="1106487" y="812800"/>
            <a:ext cx="5345112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p1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:notes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/>
          <p:nvPr>
            <p:ph idx="2" type="sldImg"/>
          </p:nvPr>
        </p:nvSpPr>
        <p:spPr>
          <a:xfrm>
            <a:off x="1106487" y="812800"/>
            <a:ext cx="5345112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" name="Google Shape;35;p2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:notes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:notes"/>
          <p:cNvSpPr/>
          <p:nvPr>
            <p:ph idx="2" type="sldImg"/>
          </p:nvPr>
        </p:nvSpPr>
        <p:spPr>
          <a:xfrm>
            <a:off x="1106487" y="812800"/>
            <a:ext cx="5345112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2" name="Google Shape;42;p3:notes"/>
          <p:cNvSpPr/>
          <p:nvPr/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:notes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225">
            <a:noAutofit/>
          </a:bodyPr>
          <a:lstStyle>
            <a:lvl1pPr lv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>
            <a:off x="503237" y="5165725"/>
            <a:ext cx="2344737" cy="387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>
            <a:off x="3448050" y="5165725"/>
            <a:ext cx="3192462" cy="387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7227887" y="5165725"/>
            <a:ext cx="2344737" cy="387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503237" y="225425"/>
            <a:ext cx="9067800" cy="942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503237" y="1327150"/>
            <a:ext cx="9067800" cy="3284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225">
            <a:noAutofit/>
          </a:bodyPr>
          <a:lstStyle>
            <a:lvl1pPr indent="-228600" lvl="0" marL="457200" marR="0" rtl="0" algn="l">
              <a:lnSpc>
                <a:spcPct val="93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503237" y="5165725"/>
            <a:ext cx="2344737" cy="387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3448050" y="5165725"/>
            <a:ext cx="3192462" cy="387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7227887" y="5165725"/>
            <a:ext cx="2344737" cy="387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4762"/>
            <a:ext cx="10152062" cy="57023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"/>
          <p:cNvPicPr preferRelativeResize="0"/>
          <p:nvPr/>
        </p:nvPicPr>
        <p:blipFill rotWithShape="1">
          <a:blip r:embed="rId3">
            <a:alphaModFix/>
          </a:blip>
          <a:srcRect b="0" l="0" r="-80" t="0"/>
          <a:stretch/>
        </p:blipFill>
        <p:spPr>
          <a:xfrm>
            <a:off x="-20628" y="-19050"/>
            <a:ext cx="10080628" cy="5714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"/>
          <p:cNvSpPr txBox="1"/>
          <p:nvPr/>
        </p:nvSpPr>
        <p:spPr>
          <a:xfrm>
            <a:off x="5378450" y="858837"/>
            <a:ext cx="4111625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4000"/>
              <a:buFont typeface="Tahoma"/>
              <a:buNone/>
            </a:pPr>
            <a:r>
              <a:rPr b="1" i="0" lang="en-US" sz="4000" u="none">
                <a:solidFill>
                  <a:srgbClr val="006600"/>
                </a:solidFill>
                <a:latin typeface="Tahoma"/>
                <a:ea typeface="Tahoma"/>
                <a:cs typeface="Tahoma"/>
                <a:sym typeface="Tahoma"/>
              </a:rPr>
              <a:t>Título da</a:t>
            </a:r>
            <a:endParaRPr/>
          </a:p>
          <a:p>
            <a:pPr indent="0" lvl="0" marL="0" marR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4000"/>
              <a:buFont typeface="Tahoma"/>
              <a:buNone/>
            </a:pPr>
            <a:r>
              <a:rPr b="1" i="0" lang="en-US" sz="4000" u="none">
                <a:solidFill>
                  <a:srgbClr val="006600"/>
                </a:solidFill>
                <a:latin typeface="Tahoma"/>
                <a:ea typeface="Tahoma"/>
                <a:cs typeface="Tahoma"/>
                <a:sym typeface="Tahoma"/>
              </a:rPr>
              <a:t>Apresentação</a:t>
            </a:r>
            <a:endParaRPr/>
          </a:p>
        </p:txBody>
      </p:sp>
      <p:sp>
        <p:nvSpPr>
          <p:cNvPr id="31" name="Google Shape;31;p1"/>
          <p:cNvSpPr txBox="1"/>
          <p:nvPr/>
        </p:nvSpPr>
        <p:spPr>
          <a:xfrm>
            <a:off x="5395912" y="2176462"/>
            <a:ext cx="4576762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000"/>
              <a:buFont typeface="Tahoma"/>
              <a:buNone/>
            </a:pPr>
            <a:r>
              <a:rPr b="0" i="0" lang="en-US" sz="2000" u="none">
                <a:solidFill>
                  <a:srgbClr val="006600"/>
                </a:solidFill>
                <a:latin typeface="Tahoma"/>
                <a:ea typeface="Tahoma"/>
                <a:cs typeface="Tahoma"/>
                <a:sym typeface="Tahoma"/>
              </a:rPr>
              <a:t>Subtítulo ou linha fina da apresentação</a:t>
            </a:r>
            <a:endParaRPr/>
          </a:p>
        </p:txBody>
      </p:sp>
      <p:sp>
        <p:nvSpPr>
          <p:cNvPr id="32" name="Google Shape;32;p1"/>
          <p:cNvSpPr txBox="1"/>
          <p:nvPr/>
        </p:nvSpPr>
        <p:spPr>
          <a:xfrm>
            <a:off x="5386387" y="3800475"/>
            <a:ext cx="4576762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66CC00"/>
              </a:buClr>
              <a:buSzPts val="2000"/>
              <a:buFont typeface="Tahoma"/>
              <a:buNone/>
            </a:pPr>
            <a:r>
              <a:rPr b="0" i="0" lang="en-US" sz="2000" u="none">
                <a:solidFill>
                  <a:srgbClr val="66CC00"/>
                </a:solidFill>
                <a:latin typeface="Tahoma"/>
                <a:ea typeface="Tahoma"/>
                <a:cs typeface="Tahoma"/>
                <a:sym typeface="Tahoma"/>
              </a:rPr>
              <a:t>Autor da apresentação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"/>
          <p:cNvSpPr txBox="1"/>
          <p:nvPr/>
        </p:nvSpPr>
        <p:spPr>
          <a:xfrm>
            <a:off x="1655762" y="1258887"/>
            <a:ext cx="7488237" cy="4213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-214311" lvl="0" marL="214311" marR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>
                <a:solidFill>
                  <a:srgbClr val="666666"/>
                </a:solidFill>
                <a:latin typeface="Tahoma"/>
                <a:ea typeface="Tahoma"/>
                <a:cs typeface="Tahoma"/>
                <a:sym typeface="Tahoma"/>
              </a:rPr>
              <a:t>Mantenha esse padrão de formatação;</a:t>
            </a:r>
            <a:endParaRPr/>
          </a:p>
          <a:p>
            <a:pPr indent="-214311" lvl="0" marL="214311" marR="0" rtl="0" algn="l">
              <a:lnSpc>
                <a:spcPct val="151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>
                <a:solidFill>
                  <a:srgbClr val="666666"/>
                </a:solidFill>
                <a:latin typeface="Tahoma"/>
                <a:ea typeface="Tahoma"/>
                <a:cs typeface="Tahoma"/>
                <a:sym typeface="Tahoma"/>
              </a:rPr>
              <a:t>Mantenha essa margem esquerda;</a:t>
            </a:r>
            <a:endParaRPr/>
          </a:p>
          <a:p>
            <a:pPr indent="-214311" lvl="0" marL="214311" marR="0" rtl="0" algn="l">
              <a:lnSpc>
                <a:spcPct val="151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>
                <a:solidFill>
                  <a:srgbClr val="666666"/>
                </a:solidFill>
                <a:latin typeface="Tahoma"/>
                <a:ea typeface="Tahoma"/>
                <a:cs typeface="Tahoma"/>
                <a:sym typeface="Tahoma"/>
              </a:rPr>
              <a:t>Evite textos longos;</a:t>
            </a:r>
            <a:endParaRPr/>
          </a:p>
          <a:p>
            <a:pPr indent="-214311" lvl="0" marL="214311" marR="0" rtl="0" algn="l">
              <a:lnSpc>
                <a:spcPct val="151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>
                <a:solidFill>
                  <a:srgbClr val="666666"/>
                </a:solidFill>
                <a:latin typeface="Tahoma"/>
                <a:ea typeface="Tahoma"/>
                <a:cs typeface="Tahoma"/>
                <a:sym typeface="Tahoma"/>
              </a:rPr>
              <a:t>Lembre-se: apresentação não é papel, não tem que economizar página, por isso não se acanhe em espalhar a informação.</a:t>
            </a:r>
            <a:endParaRPr/>
          </a:p>
        </p:txBody>
      </p:sp>
      <p:sp>
        <p:nvSpPr>
          <p:cNvPr id="39" name="Google Shape;39;p2"/>
          <p:cNvSpPr txBox="1"/>
          <p:nvPr/>
        </p:nvSpPr>
        <p:spPr>
          <a:xfrm>
            <a:off x="1692275" y="287337"/>
            <a:ext cx="6408737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FF3333"/>
              </a:buClr>
              <a:buSzPts val="2200"/>
              <a:buFont typeface="Tahoma"/>
              <a:buNone/>
            </a:pPr>
            <a:r>
              <a:rPr b="1" i="0" lang="en-US" sz="2200" u="none">
                <a:solidFill>
                  <a:srgbClr val="FF3333"/>
                </a:solidFill>
                <a:latin typeface="Tahoma"/>
                <a:ea typeface="Tahoma"/>
                <a:cs typeface="Tahoma"/>
                <a:sym typeface="Tahoma"/>
              </a:rPr>
              <a:t>Título do slide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587" y="3175"/>
            <a:ext cx="10079037" cy="5668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2017-08-03T18:11:42Z</dcterms:created>
  <dc:creator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